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9" r:id="rId22"/>
    <p:sldId id="282" r:id="rId23"/>
    <p:sldId id="276" r:id="rId24"/>
    <p:sldId id="277" r:id="rId25"/>
    <p:sldId id="278" r:id="rId26"/>
    <p:sldId id="280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25025" y="3000777"/>
            <a:ext cx="3374265" cy="1365162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1802483" cy="64462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0"/>
            <a:ext cx="6941153" cy="686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24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ARE YOU SCARED OF GETTING ALZHEIMERS?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537139"/>
            <a:ext cx="8855867" cy="31810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Not very common in people who are literate ( good IQ)</a:t>
            </a:r>
          </a:p>
          <a:p>
            <a:r>
              <a:rPr lang="en-US" sz="3600" dirty="0" smtClean="0"/>
              <a:t>Normal ageing causes memory loss, it is not </a:t>
            </a:r>
            <a:r>
              <a:rPr lang="en-US" sz="3600" dirty="0" err="1" smtClean="0"/>
              <a:t>alzheimers</a:t>
            </a:r>
            <a:endParaRPr lang="en-US" sz="3600" dirty="0" smtClean="0"/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355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SELF ASSESSMENT FOR RISK OF ALZHEIMERS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2133599"/>
            <a:ext cx="8911687" cy="448614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Mini-Cog test</a:t>
            </a:r>
          </a:p>
          <a:p>
            <a:pPr algn="ctr"/>
            <a:r>
              <a:rPr lang="en-US" sz="2400" dirty="0" smtClean="0"/>
              <a:t>3 item recall test</a:t>
            </a:r>
          </a:p>
          <a:p>
            <a:pPr algn="ctr"/>
            <a:r>
              <a:rPr lang="en-US" sz="2400" dirty="0" smtClean="0"/>
              <a:t>Drawing a clock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If you feel your memory loss is more than expected for your age, its time to visit your physician !</a:t>
            </a:r>
          </a:p>
          <a:p>
            <a:endParaRPr lang="en-US" sz="3200" dirty="0"/>
          </a:p>
          <a:p>
            <a:r>
              <a:rPr lang="en-US" sz="3200" dirty="0" smtClean="0"/>
              <a:t>Early detection can be helpful</a:t>
            </a:r>
          </a:p>
          <a:p>
            <a:r>
              <a:rPr lang="en-US" sz="3200" dirty="0" smtClean="0"/>
              <a:t>Also </a:t>
            </a:r>
            <a:r>
              <a:rPr lang="en-US" sz="3200" dirty="0" err="1" smtClean="0"/>
              <a:t>alzheimers</a:t>
            </a:r>
            <a:r>
              <a:rPr lang="en-US" sz="3200" dirty="0" smtClean="0"/>
              <a:t> can be prevented by staying mentally active, exercise, yoga, playing cards or board games and a healthy diet !</a:t>
            </a:r>
          </a:p>
          <a:p>
            <a:pPr marL="0" indent="0">
              <a:buNone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83591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Most important correctable cause for memory loss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</a:t>
            </a:r>
            <a:r>
              <a:rPr lang="en-US" sz="4400" dirty="0" smtClean="0"/>
              <a:t>vitamin B12 deficiency </a:t>
            </a:r>
          </a:p>
          <a:p>
            <a:r>
              <a:rPr lang="en-US" sz="2800" dirty="0" smtClean="0"/>
              <a:t>It is very important to check B12 levels regularly and take appropriate medicines.</a:t>
            </a:r>
          </a:p>
          <a:p>
            <a:endParaRPr lang="en-US" sz="2800" dirty="0"/>
          </a:p>
          <a:p>
            <a:r>
              <a:rPr lang="en-US" sz="2800" dirty="0" smtClean="0"/>
              <a:t>Nearly all people have vitamin b12 deficiency, and it affects the brain functioning at various levels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118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FEW IMPORTANT SIGNS OF VITAMIN B12 DEFICIENCY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Pale skin and reduced hemoglobin</a:t>
            </a:r>
          </a:p>
          <a:p>
            <a:r>
              <a:rPr lang="en-US" sz="2800" dirty="0" smtClean="0"/>
              <a:t>Memory loss</a:t>
            </a:r>
          </a:p>
          <a:p>
            <a:r>
              <a:rPr lang="en-US" sz="2800" dirty="0" smtClean="0"/>
              <a:t>Tingling sensation in hand and feet</a:t>
            </a:r>
          </a:p>
          <a:p>
            <a:r>
              <a:rPr lang="en-US" sz="2800" dirty="0" smtClean="0"/>
              <a:t>Severe fatigue and weakness</a:t>
            </a:r>
          </a:p>
          <a:p>
            <a:r>
              <a:rPr lang="en-US" sz="2800" dirty="0" smtClean="0"/>
              <a:t>Loss of balance</a:t>
            </a:r>
          </a:p>
          <a:p>
            <a:r>
              <a:rPr lang="en-US" sz="2800" dirty="0" smtClean="0"/>
              <a:t>Fainting sensation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9217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WEIGHT LOSS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WHAT IS SIGNIFICANT WEIGHT LOSS?</a:t>
            </a:r>
          </a:p>
          <a:p>
            <a:pPr algn="ctr"/>
            <a:r>
              <a:rPr lang="en-US" sz="2800" dirty="0" smtClean="0"/>
              <a:t>Weight loss of more than 5 kg in 6 months</a:t>
            </a:r>
          </a:p>
          <a:p>
            <a:pPr algn="ctr"/>
            <a:endParaRPr lang="en-US" sz="2800" dirty="0"/>
          </a:p>
          <a:p>
            <a:pPr marL="0" indent="0" algn="ctr">
              <a:buNone/>
            </a:pPr>
            <a:r>
              <a:rPr lang="en-US" sz="3600" b="1" dirty="0" smtClean="0"/>
              <a:t>WHAT NEEDS TO BE DONE ?</a:t>
            </a:r>
          </a:p>
          <a:p>
            <a:pPr algn="ctr"/>
            <a:r>
              <a:rPr lang="en-US" sz="2800" dirty="0" smtClean="0"/>
              <a:t>Patient requires thorough evaluation for nutritional deficiencies and other diseases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6406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Urine and stool incontinence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Do you have trouble controlling urine?</a:t>
            </a:r>
          </a:p>
          <a:p>
            <a:r>
              <a:rPr lang="en-US" sz="2800" dirty="0" smtClean="0"/>
              <a:t>Decreased urine?</a:t>
            </a:r>
          </a:p>
          <a:p>
            <a:r>
              <a:rPr lang="en-US" sz="2800" dirty="0" smtClean="0"/>
              <a:t>Dribbling of urine?</a:t>
            </a:r>
          </a:p>
          <a:p>
            <a:r>
              <a:rPr lang="en-US" sz="2800" dirty="0" smtClean="0"/>
              <a:t>Urine urgency?</a:t>
            </a:r>
          </a:p>
          <a:p>
            <a:r>
              <a:rPr lang="en-US" sz="2800" dirty="0" smtClean="0"/>
              <a:t>Increased frequency?</a:t>
            </a:r>
          </a:p>
          <a:p>
            <a:r>
              <a:rPr lang="en-US" sz="2800" dirty="0" smtClean="0"/>
              <a:t>Increased urination at night?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1658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BE DONE ABOUT IT?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IT IS IMPORTANT TO LOOK FOR REVERSIBLE CAUSES</a:t>
            </a:r>
          </a:p>
          <a:p>
            <a:pPr algn="ctr"/>
            <a:r>
              <a:rPr lang="en-US" sz="3200" dirty="0" smtClean="0"/>
              <a:t>Urine infection</a:t>
            </a:r>
          </a:p>
          <a:p>
            <a:pPr algn="ctr"/>
            <a:r>
              <a:rPr lang="en-US" sz="3200" dirty="0" smtClean="0"/>
              <a:t>Diabetes</a:t>
            </a:r>
          </a:p>
          <a:p>
            <a:pPr algn="ctr"/>
            <a:r>
              <a:rPr lang="en-US" sz="3200" dirty="0" smtClean="0"/>
              <a:t>Heart failure</a:t>
            </a:r>
          </a:p>
          <a:p>
            <a:pPr algn="ctr"/>
            <a:r>
              <a:rPr lang="en-US" sz="3200" dirty="0" smtClean="0"/>
              <a:t>BPH</a:t>
            </a:r>
          </a:p>
          <a:p>
            <a:pPr algn="ctr"/>
            <a:r>
              <a:rPr lang="en-US" sz="3200" dirty="0" smtClean="0"/>
              <a:t>Side effects of medicines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974982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SUFFERING FROM INSOMNIA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 you feel sleepy during the day?</a:t>
            </a:r>
          </a:p>
          <a:p>
            <a:r>
              <a:rPr lang="en-US" sz="2400" dirty="0" smtClean="0"/>
              <a:t>Do you have difficulty falling asleep at night?</a:t>
            </a:r>
          </a:p>
          <a:p>
            <a:r>
              <a:rPr lang="en-US" sz="2400" dirty="0" smtClean="0"/>
              <a:t>Chronic pain?</a:t>
            </a:r>
          </a:p>
          <a:p>
            <a:r>
              <a:rPr lang="en-US" sz="2400" dirty="0" smtClean="0"/>
              <a:t>Acid reflux ?</a:t>
            </a:r>
          </a:p>
          <a:p>
            <a:r>
              <a:rPr lang="en-US" sz="2400" dirty="0" smtClean="0"/>
              <a:t>Loud snoring?</a:t>
            </a:r>
          </a:p>
          <a:p>
            <a:r>
              <a:rPr lang="en-US" sz="2400" dirty="0" smtClean="0"/>
              <a:t>Urge to move legs with uncomfortable sensations?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81800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SLEEP HYGIENE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Avoid caffeine, </a:t>
            </a:r>
            <a:r>
              <a:rPr lang="en-US" sz="2400" dirty="0" err="1" smtClean="0"/>
              <a:t>alchohol</a:t>
            </a:r>
            <a:r>
              <a:rPr lang="en-US" sz="2400" dirty="0" smtClean="0"/>
              <a:t> after lunch</a:t>
            </a:r>
          </a:p>
          <a:p>
            <a:r>
              <a:rPr lang="en-US" sz="2400" dirty="0" smtClean="0"/>
              <a:t>Limit liquids in evening</a:t>
            </a:r>
          </a:p>
          <a:p>
            <a:r>
              <a:rPr lang="en-US" sz="2400" dirty="0" smtClean="0"/>
              <a:t>Keep regular bedtime- </a:t>
            </a:r>
            <a:r>
              <a:rPr lang="en-US" sz="2400" dirty="0" err="1" smtClean="0"/>
              <a:t>waketime</a:t>
            </a:r>
            <a:r>
              <a:rPr lang="en-US" sz="2400" dirty="0" smtClean="0"/>
              <a:t> schedule</a:t>
            </a:r>
          </a:p>
          <a:p>
            <a:r>
              <a:rPr lang="en-US" sz="2400" dirty="0" smtClean="0"/>
              <a:t>1 nap/ day</a:t>
            </a:r>
          </a:p>
          <a:p>
            <a:r>
              <a:rPr lang="en-US" sz="2400" dirty="0" smtClean="0"/>
              <a:t>Only go to bed when tired and sleepy</a:t>
            </a:r>
          </a:p>
          <a:p>
            <a:r>
              <a:rPr lang="en-US" sz="2400" dirty="0" smtClean="0"/>
              <a:t>If unable to sleep after 20 min, get out of bed and do something relaxing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88385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PRESSURE MONITORING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Patients with diabetes, heart illness, paralysis, target BP is &lt;150</a:t>
            </a:r>
          </a:p>
          <a:p>
            <a:r>
              <a:rPr lang="en-US" sz="2800" dirty="0" smtClean="0"/>
              <a:t>Lesser BP can be dangerous</a:t>
            </a:r>
          </a:p>
          <a:p>
            <a:r>
              <a:rPr lang="en-US" sz="2800" dirty="0" smtClean="0"/>
              <a:t>So please do not worry about the BP levels and get it confirmed from your doctor if it is okay !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89049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FALL IN ELDERLY </a:t>
            </a:r>
            <a:endParaRPr lang="en-IN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5493" y="1905001"/>
            <a:ext cx="5709119" cy="430261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Have you fallen in the past year ?</a:t>
            </a:r>
          </a:p>
          <a:p>
            <a:r>
              <a:rPr lang="en-US" sz="3200" dirty="0" smtClean="0"/>
              <a:t>Are you afraid of falling?</a:t>
            </a:r>
          </a:p>
          <a:p>
            <a:r>
              <a:rPr lang="en-US" sz="3200" dirty="0" smtClean="0"/>
              <a:t>Do you have trouble climbing stairs?</a:t>
            </a:r>
          </a:p>
          <a:p>
            <a:r>
              <a:rPr lang="en-US" sz="3200" dirty="0" smtClean="0"/>
              <a:t>Do you have trouble getting up from the chair?</a:t>
            </a:r>
            <a:endParaRPr lang="en-IN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95" y="2328930"/>
            <a:ext cx="4052553" cy="303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5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DIABETES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MODERATE  control should be targeted</a:t>
            </a:r>
          </a:p>
          <a:p>
            <a:r>
              <a:rPr lang="en-US" sz="2800" dirty="0" smtClean="0"/>
              <a:t>&gt; 65 years, hba1c of 7.5 is good</a:t>
            </a:r>
          </a:p>
          <a:p>
            <a:r>
              <a:rPr lang="en-US" sz="2800" dirty="0" smtClean="0"/>
              <a:t>Strict control can be dangerous</a:t>
            </a:r>
          </a:p>
          <a:p>
            <a:r>
              <a:rPr lang="en-US" sz="2800" dirty="0" smtClean="0"/>
              <a:t>Screening of eyes, kidney</a:t>
            </a:r>
          </a:p>
          <a:p>
            <a:r>
              <a:rPr lang="en-US" sz="2800" dirty="0" smtClean="0"/>
              <a:t>Screening of vitamin D and B12 levels </a:t>
            </a:r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18287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TREMOR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Visit doctor to </a:t>
            </a:r>
          </a:p>
          <a:p>
            <a:r>
              <a:rPr lang="en-US" sz="2800" dirty="0" smtClean="0"/>
              <a:t>Screen for Parkinson disease</a:t>
            </a:r>
          </a:p>
          <a:p>
            <a:r>
              <a:rPr lang="en-US" sz="2800" dirty="0" smtClean="0"/>
              <a:t>Check thyroid function</a:t>
            </a:r>
          </a:p>
          <a:p>
            <a:r>
              <a:rPr lang="en-US" sz="2800" dirty="0" smtClean="0"/>
              <a:t>Liver function</a:t>
            </a:r>
          </a:p>
          <a:p>
            <a:r>
              <a:rPr lang="en-US" sz="2800" dirty="0" smtClean="0"/>
              <a:t>Kidney disease</a:t>
            </a:r>
          </a:p>
          <a:p>
            <a:r>
              <a:rPr lang="en-US" sz="2800" dirty="0" smtClean="0"/>
              <a:t>Any medicines causing it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39067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OSTEOPOROSIS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Screening important</a:t>
            </a:r>
          </a:p>
          <a:p>
            <a:r>
              <a:rPr lang="en-US" sz="2800" dirty="0" smtClean="0"/>
              <a:t>Simple tests like vitamin d and calcium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378451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CANCER SCREENING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Colon </a:t>
            </a:r>
            <a:r>
              <a:rPr lang="en-US" sz="2800" dirty="0" err="1" smtClean="0"/>
              <a:t>ca</a:t>
            </a:r>
            <a:r>
              <a:rPr lang="en-US" sz="2800" dirty="0" smtClean="0"/>
              <a:t> , 50-75 years, annually screening</a:t>
            </a:r>
          </a:p>
          <a:p>
            <a:r>
              <a:rPr lang="en-US" sz="2800" dirty="0" smtClean="0"/>
              <a:t>Breast cancer, 50-75 years, every 1-2 yearly</a:t>
            </a:r>
          </a:p>
          <a:p>
            <a:r>
              <a:rPr lang="en-US" sz="2800" dirty="0" smtClean="0"/>
              <a:t>Cervical cancer, 21-65 years, every 3 hourly</a:t>
            </a:r>
          </a:p>
          <a:p>
            <a:r>
              <a:rPr lang="en-US" sz="2800" dirty="0" smtClean="0"/>
              <a:t>Prostate cancer, &gt;50 years, 1-2 yearly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533287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SCREENING FOR OTHER DISEASES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Carotid disease ( risk of paralysis) - &gt; 60 years, heart disease, raised cholesterol, smoker- screen once a year</a:t>
            </a:r>
          </a:p>
          <a:p>
            <a:r>
              <a:rPr lang="en-US" sz="2400" dirty="0" smtClean="0"/>
              <a:t>Abdominal aortic aneurysm- &gt; 60 years- smokers, once a year</a:t>
            </a:r>
          </a:p>
          <a:p>
            <a:r>
              <a:rPr lang="en-US" sz="2400" dirty="0" smtClean="0"/>
              <a:t>Diabetes- &gt;45years , once a year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95907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ADULT VACCINATIONS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FLU VACCINE – every yearly</a:t>
            </a:r>
          </a:p>
          <a:p>
            <a:r>
              <a:rPr lang="en-US" sz="2400" dirty="0" smtClean="0"/>
              <a:t>Pneumococcal vaccine ( prevents pneumonia )- &gt; 65 years- 1 dose followed by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dose after 6-12 months</a:t>
            </a:r>
          </a:p>
          <a:p>
            <a:r>
              <a:rPr lang="en-US" sz="2400" dirty="0" smtClean="0"/>
              <a:t>DPT- 18-64 years, booster dose every 10 years</a:t>
            </a:r>
          </a:p>
          <a:p>
            <a:r>
              <a:rPr lang="en-US" sz="2400" dirty="0" smtClean="0"/>
              <a:t>Typhoid – 1 dose and then booster dose every 3 yearly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99704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WARNING SIGNS OF HEART ATTACK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Chest pain, sweating, left hand pain, vomiting, loose motions, acidity like pain, fainting</a:t>
            </a:r>
          </a:p>
          <a:p>
            <a:endParaRPr lang="en-US" sz="2400" dirty="0"/>
          </a:p>
          <a:p>
            <a:r>
              <a:rPr lang="en-US" sz="2400" dirty="0" smtClean="0"/>
              <a:t>WHAT TO DO? </a:t>
            </a:r>
          </a:p>
          <a:p>
            <a:r>
              <a:rPr lang="en-US" sz="2400" dirty="0" smtClean="0"/>
              <a:t>Visit nearest clinic for ECG</a:t>
            </a:r>
          </a:p>
          <a:p>
            <a:endParaRPr lang="en-US" sz="2400" dirty="0"/>
          </a:p>
          <a:p>
            <a:r>
              <a:rPr lang="en-US" sz="2400" dirty="0" smtClean="0"/>
              <a:t>DO NOT IGNORE ACIDITY SYMPTOMS . IT IS ALWAYS ADVISABLE TO GET A ECG DONE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388191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STROKE /PARALYSIS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Fainting, severe headache, vomiting, weakness in hands or legs, slurred speech, </a:t>
            </a:r>
            <a:r>
              <a:rPr lang="en-US" sz="2800" dirty="0" err="1" smtClean="0"/>
              <a:t>assymetrical</a:t>
            </a:r>
            <a:r>
              <a:rPr lang="en-US" sz="2800" dirty="0" smtClean="0"/>
              <a:t> face</a:t>
            </a:r>
          </a:p>
          <a:p>
            <a:endParaRPr lang="en-US" sz="2800" dirty="0"/>
          </a:p>
          <a:p>
            <a:r>
              <a:rPr lang="en-US" sz="2800" dirty="0" smtClean="0"/>
              <a:t>WHAT TO DO?</a:t>
            </a:r>
          </a:p>
          <a:p>
            <a:r>
              <a:rPr lang="en-US" sz="2800" dirty="0" smtClean="0"/>
              <a:t>CONSULT DOCTOR IMMEDIATELY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6711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Things you need to get checked to prevent falls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2133599"/>
            <a:ext cx="8911687" cy="455053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Balance problems</a:t>
            </a:r>
          </a:p>
          <a:p>
            <a:r>
              <a:rPr lang="en-US" sz="2800" dirty="0" smtClean="0"/>
              <a:t>Medicine history</a:t>
            </a:r>
          </a:p>
          <a:p>
            <a:r>
              <a:rPr lang="en-US" sz="2800" dirty="0" err="1" smtClean="0"/>
              <a:t>Parkinsons</a:t>
            </a:r>
            <a:r>
              <a:rPr lang="en-US" sz="2800" dirty="0" smtClean="0"/>
              <a:t> disease</a:t>
            </a:r>
          </a:p>
          <a:p>
            <a:r>
              <a:rPr lang="en-US" sz="2800" dirty="0" smtClean="0"/>
              <a:t>Muscle strength</a:t>
            </a:r>
          </a:p>
          <a:p>
            <a:r>
              <a:rPr lang="en-US" sz="2800" dirty="0" smtClean="0"/>
              <a:t>Heart conditions</a:t>
            </a:r>
          </a:p>
          <a:p>
            <a:r>
              <a:rPr lang="en-US" sz="2800" dirty="0" smtClean="0"/>
              <a:t>ECG</a:t>
            </a:r>
          </a:p>
          <a:p>
            <a:r>
              <a:rPr lang="en-US" sz="2800" dirty="0" smtClean="0"/>
              <a:t>Drop in blood pressure while standing</a:t>
            </a:r>
          </a:p>
          <a:p>
            <a:r>
              <a:rPr lang="en-US" sz="2800" dirty="0" smtClean="0"/>
              <a:t>Vitamin B12 levels</a:t>
            </a:r>
          </a:p>
          <a:p>
            <a:r>
              <a:rPr lang="en-US" sz="2800" dirty="0" smtClean="0"/>
              <a:t>Vertigo </a:t>
            </a:r>
          </a:p>
        </p:txBody>
      </p:sp>
    </p:spTree>
    <p:extLst>
      <p:ext uri="{BB962C8B-B14F-4D97-AF65-F5344CB8AC3E}">
        <p14:creationId xmlns:p14="http://schemas.microsoft.com/office/powerpoint/2010/main" val="25500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What are the impacts of fall?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Fear</a:t>
            </a:r>
          </a:p>
          <a:p>
            <a:r>
              <a:rPr lang="en-US" sz="3200" dirty="0" smtClean="0"/>
              <a:t>Loss of confidence</a:t>
            </a:r>
          </a:p>
          <a:p>
            <a:r>
              <a:rPr lang="en-US" sz="3200" dirty="0" smtClean="0"/>
              <a:t>Painful injuries</a:t>
            </a:r>
          </a:p>
          <a:p>
            <a:r>
              <a:rPr lang="en-US" sz="3200" dirty="0" smtClean="0"/>
              <a:t>Fractures</a:t>
            </a:r>
          </a:p>
          <a:p>
            <a:r>
              <a:rPr lang="en-US" sz="3200" dirty="0" smtClean="0"/>
              <a:t>Brain hemorrhage and injury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7377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53048" y="1867437"/>
            <a:ext cx="7602312" cy="412123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A thorough check up and screening is required to prevent falls in elderly. Do not wait for the first fall to occur !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SO WHAT ARE YOU WAITING FOR?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GET YOURSELF EXAMINED !</a:t>
            </a:r>
            <a:endParaRPr lang="en-I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POLYPHARMACY</a:t>
            </a:r>
            <a:endParaRPr lang="en-IN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It is prescription of multiple medicines.</a:t>
            </a:r>
          </a:p>
          <a:p>
            <a:endParaRPr lang="en-US" sz="2800" dirty="0" smtClean="0"/>
          </a:p>
          <a:p>
            <a:r>
              <a:rPr lang="en-US" sz="2800" dirty="0" smtClean="0"/>
              <a:t>With increasing age, many health problems arise and multiple medicines are prescribed at different instances.</a:t>
            </a:r>
          </a:p>
          <a:p>
            <a:endParaRPr lang="en-US" sz="2800" dirty="0" smtClean="0"/>
          </a:p>
          <a:p>
            <a:r>
              <a:rPr lang="en-US" sz="2800" dirty="0" smtClean="0"/>
              <a:t>This can lead to consuming unnecessary medicines and you can be at the receiving end of various side effects.</a:t>
            </a:r>
          </a:p>
        </p:txBody>
      </p:sp>
    </p:spTree>
    <p:extLst>
      <p:ext uri="{BB962C8B-B14F-4D97-AF65-F5344CB8AC3E}">
        <p14:creationId xmlns:p14="http://schemas.microsoft.com/office/powerpoint/2010/main" val="283639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638" y="110062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ANSWER THE BELOW QUESTIONS TO SEE IFYOU ARE THE RECEIVING END OF POLYPHARMACY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944969"/>
            <a:ext cx="8915400" cy="377762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Do you take more than 5 medicines  daily? </a:t>
            </a:r>
          </a:p>
          <a:p>
            <a:r>
              <a:rPr lang="en-US" sz="3200" dirty="0" smtClean="0"/>
              <a:t>Do you understand the reason for each of your medicines?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7425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WHAT CAN BE DONE ABOUT THIS?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5122" y="2481329"/>
            <a:ext cx="8915400" cy="377762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It is important to consult a physician in order to review the medicines and make sure that only required medicines are consumed.</a:t>
            </a:r>
          </a:p>
          <a:p>
            <a:endParaRPr lang="en-US" sz="2800" dirty="0"/>
          </a:p>
          <a:p>
            <a:r>
              <a:rPr lang="en-US" sz="2800" dirty="0" smtClean="0"/>
              <a:t>Never continue medicines on your own for temporary relief of complaints.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2900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131957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DEMENTIA/MEMORY LOSS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140" y="2841938"/>
            <a:ext cx="8525256" cy="23611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Normal ageing can cause the following</a:t>
            </a:r>
          </a:p>
          <a:p>
            <a:pPr algn="ctr"/>
            <a:r>
              <a:rPr lang="en-US" sz="2800" dirty="0" smtClean="0"/>
              <a:t>Slowed thinking</a:t>
            </a:r>
          </a:p>
          <a:p>
            <a:pPr algn="ctr"/>
            <a:r>
              <a:rPr lang="en-US" sz="2800" dirty="0" smtClean="0"/>
              <a:t>Slowed reaction time</a:t>
            </a:r>
          </a:p>
          <a:p>
            <a:pPr algn="ctr"/>
            <a:r>
              <a:rPr lang="en-US" sz="2800" dirty="0" smtClean="0"/>
              <a:t>Mild recent memory loss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37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</TotalTime>
  <Words>885</Words>
  <Application>Microsoft Office PowerPoint</Application>
  <PresentationFormat>Widescreen</PresentationFormat>
  <Paragraphs>145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Wingdings 3</vt:lpstr>
      <vt:lpstr>Wisp</vt:lpstr>
      <vt:lpstr>PowerPoint Presentation</vt:lpstr>
      <vt:lpstr>FALL IN ELDERLY </vt:lpstr>
      <vt:lpstr>Things you need to get checked to prevent falls</vt:lpstr>
      <vt:lpstr>What are the impacts of fall?</vt:lpstr>
      <vt:lpstr>A thorough check up and screening is required to prevent falls in elderly. Do not wait for the first fall to occur !  SO WHAT ARE YOU WAITING FOR?  GET YOURSELF EXAMINED !</vt:lpstr>
      <vt:lpstr>POLYPHARMACY</vt:lpstr>
      <vt:lpstr>ANSWER THE BELOW QUESTIONS TO SEE IFYOU ARE THE RECEIVING END OF POLYPHARMACY</vt:lpstr>
      <vt:lpstr>WHAT CAN BE DONE ABOUT THIS?</vt:lpstr>
      <vt:lpstr>DEMENTIA/MEMORY LOSS</vt:lpstr>
      <vt:lpstr>ARE YOU SCARED OF GETTING ALZHEIMERS?</vt:lpstr>
      <vt:lpstr>SELF ASSESSMENT FOR RISK OF ALZHEIMERS</vt:lpstr>
      <vt:lpstr>Most important correctable cause for memory loss</vt:lpstr>
      <vt:lpstr>FEW IMPORTANT SIGNS OF VITAMIN B12 DEFICIENCY</vt:lpstr>
      <vt:lpstr>WEIGHT LOSS</vt:lpstr>
      <vt:lpstr>Urine and stool incontinence</vt:lpstr>
      <vt:lpstr>WHAT CAN BE DONE ABOUT IT?</vt:lpstr>
      <vt:lpstr>SUFFERING FROM INSOMNIA</vt:lpstr>
      <vt:lpstr>SLEEP HYGIENE</vt:lpstr>
      <vt:lpstr>BLOOD PRESSURE MONITORING</vt:lpstr>
      <vt:lpstr>DIABETES</vt:lpstr>
      <vt:lpstr>TREMOR</vt:lpstr>
      <vt:lpstr>OSTEOPOROSIS</vt:lpstr>
      <vt:lpstr>CANCER SCREENING</vt:lpstr>
      <vt:lpstr>SCREENING FOR OTHER DISEASES</vt:lpstr>
      <vt:lpstr>ADULT VACCINATIONS</vt:lpstr>
      <vt:lpstr>WARNING SIGNS OF HEART ATTACK</vt:lpstr>
      <vt:lpstr>STROKE /PARALYSIS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17</cp:revision>
  <dcterms:created xsi:type="dcterms:W3CDTF">2022-05-04T14:14:30Z</dcterms:created>
  <dcterms:modified xsi:type="dcterms:W3CDTF">2022-05-28T15:02:16Z</dcterms:modified>
</cp:coreProperties>
</file>